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64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965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43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632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7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3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3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2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2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8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8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2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6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1D486-06D7-47B0-B97B-5CF933087A4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9F77C1-D6B3-42DB-BB4C-9F5D9D6F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7177-3738-4D4F-B790-91BDF9D1F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Пројектна настава- настава на даљину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2CA52-03A4-45BA-B78C-C52967428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002060"/>
                </a:solidFill>
              </a:rPr>
              <a:t>Meine Schule „ </a:t>
            </a:r>
            <a:r>
              <a:rPr lang="sr-Latn-RS" b="1" dirty="0">
                <a:solidFill>
                  <a:srgbClr val="002060"/>
                </a:solidFill>
              </a:rPr>
              <a:t>Đura Jakšić“ Zaječar, Serbien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0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42CB8E-C603-4275-8E84-9785660EBC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Хвала на пажњи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A51FC60-C5FA-43A2-9416-17ED4F0715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Маја МИтровић- наставник немачког језика у ОШ „ Ђура Јакшић“ Зајечар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9F263-C682-49E1-9322-A9CB12C5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Анализа услова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E622A-A342-4B53-88B9-132553295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Пре почетка пандемије са ученицима 7. разреда сва три одељења обрађивала сам тему Заједнички живот </a:t>
            </a:r>
            <a:r>
              <a:rPr lang="de-DE" dirty="0"/>
              <a:t>(Zusammenleben)</a:t>
            </a:r>
            <a:r>
              <a:rPr lang="sr-Cyrl-RS" dirty="0"/>
              <a:t>у оквиру које се у уџбенику </a:t>
            </a:r>
            <a:r>
              <a:rPr lang="de-DE" dirty="0"/>
              <a:t>Prima Band 3 </a:t>
            </a:r>
            <a:r>
              <a:rPr lang="sr-Cyrl-RS" dirty="0"/>
              <a:t>издавача </a:t>
            </a:r>
            <a:r>
              <a:rPr lang="de-DE" dirty="0"/>
              <a:t>Datastatus</a:t>
            </a:r>
            <a:r>
              <a:rPr lang="sr-Cyrl-RS" dirty="0"/>
              <a:t> налази текст о школи за слепу и слабовиду децу (</a:t>
            </a:r>
            <a:r>
              <a:rPr lang="de-DE" dirty="0"/>
              <a:t>Die Carl- Strehl Schule in Marburg</a:t>
            </a:r>
            <a:r>
              <a:rPr lang="sr-Cyrl-RS" dirty="0"/>
              <a:t>). Обзиром да су ученици показали велико интересовање за обраду овог текста, а како се ближио и Дан наше школе,и то шездесетогодишњи јубилеј, дошла сам на идеју да у оквиру пројектне наставе презентујемо нашу школу на немачком језику. Почетак наставе на даљину учинио се као идеална прилика за реализацију овог пројекта.</a:t>
            </a:r>
          </a:p>
          <a:p>
            <a:r>
              <a:rPr lang="sr-Cyrl-RS" dirty="0"/>
              <a:t>Настава на даљину реализована је преко платформе </a:t>
            </a:r>
            <a:r>
              <a:rPr lang="sr-Latn-RS" dirty="0"/>
              <a:t>google classroom, </a:t>
            </a:r>
            <a:r>
              <a:rPr lang="sr-Cyrl-RS" dirty="0"/>
              <a:t>као и</a:t>
            </a:r>
            <a:r>
              <a:rPr lang="sr-Latn-RS" dirty="0"/>
              <a:t> viber </a:t>
            </a:r>
            <a:r>
              <a:rPr lang="sr-Cyrl-RS" dirty="0"/>
              <a:t>и</a:t>
            </a:r>
            <a:r>
              <a:rPr lang="sr-Latn-RS" dirty="0"/>
              <a:t> skype </a:t>
            </a:r>
            <a:r>
              <a:rPr lang="sr-Cyrl-RS" dirty="0"/>
              <a:t>група</a:t>
            </a:r>
            <a:r>
              <a:rPr lang="sr-Latn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AC369-5FFA-4CCE-A4F5-AED42E4A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Педагошке намере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D03F7-5C9C-4038-ACA7-7DB4067E7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Идеја је била да сваки ученик на неки  начин узме учешће у пројекту, али да основни циљ, учење језика, не буде занемарен. Такође сам желела да ученици покажу већ стечена знања и умеће из информатике и науче да користе нове алате за креирање клипова и филмова, али и употребе своје креативне вештине, осећај за естетику и да на тај начин заокружимо читав процес. </a:t>
            </a:r>
          </a:p>
          <a:p>
            <a:r>
              <a:rPr lang="sr-Cyrl-RS" dirty="0"/>
              <a:t>Обзиром на дате околности, да нисмо били у учионици, већ користили платформе за групну комуникацију, и да нису сви ученици имали једнаке могућности комуникације и били технички подједнако опремљени, у првом делу пројекта, који се односио на само учење језика учествовали су сви ученици, док су у другом делу, који се односио на прављење филма, учествовали добровољци сва три одељења. За овакав вид ангажовања сам се определила и због поштовања права ученика да се њихов лик и име не приказују јавно.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8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ED87-D3C7-41EB-9188-8A8F81B9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Реализација пројекта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F01B4-9739-4167-9AA1-0B8C8C584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1. недеља: Ученици су упознати са идејом и добили 1. задатак да у тексту о њиховој школи, који је за ову прилику адаптиран и преведен на немачки језик, издвоје непознате речи и помоћу глобалног разумевања текста покушају да схвате суштину и значење тих речи, и одговре на питања везана за текст. Након прегледаног домаћег задатка, ученици су добили објашњење свих непознатих кључних речи, као и неких граматичких структура, које су до сада учили и којих је требало подсетити се, такође у циљу лакшег разумевања текста, а како би могли да раде 2. задатак.</a:t>
            </a:r>
          </a:p>
          <a:p>
            <a:r>
              <a:rPr lang="sr-Cyrl-RS" dirty="0"/>
              <a:t>2. недеља: Задатак је био да на сајту школе, пронађу летопис школе и  ископирају фотографије школе за које сматрају да илуструју текст који су обрадили претходне недеље. На тај начин је прикупљена база фотографија школе, која је касније коришћена у филму.</a:t>
            </a:r>
          </a:p>
          <a:p>
            <a:r>
              <a:rPr lang="sr-Cyrl-RS" dirty="0"/>
              <a:t>3. недеља: Задатак за све ученике је био да повежу слике са текстом и одреде поднаслов за одређене делове текста. Такође су се јавили добровољци за учешће у снимању филма.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1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810E0-3002-493D-A63F-F584AFA45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936" y="691166"/>
            <a:ext cx="8915400" cy="3777622"/>
          </a:xfrm>
        </p:spPr>
        <p:txBody>
          <a:bodyPr/>
          <a:lstStyle/>
          <a:p>
            <a:r>
              <a:rPr lang="sr-Cyrl-RS" dirty="0"/>
              <a:t>4. недеља: Организована је видео конференција са добровољцима за учешће у филму. Ученици су заједно са мном исчитавали текст и разговарали о деловима који им се највише допадају, давали идеје за филм. Након договора око поделе текста, направљен је оквирни сценарио, а ученици су код куће снимали видео клипове и путем апликација слали мени.</a:t>
            </a:r>
          </a:p>
          <a:p>
            <a:r>
              <a:rPr lang="sr-Cyrl-RS" dirty="0"/>
              <a:t>5. недеља: Један од ученика са развијеним дигиталним компетенцијама сам се јавио да монтира филм. Ја сам преко </a:t>
            </a:r>
            <a:r>
              <a:rPr lang="sr-Latn-RS" dirty="0"/>
              <a:t>viber-</a:t>
            </a:r>
            <a:r>
              <a:rPr lang="sr-Cyrl-RS" dirty="0"/>
              <a:t>порука пратила његов рад и усмеравала га, предлагала измене и допуне филма. Филм је на крају постављен на </a:t>
            </a:r>
            <a:r>
              <a:rPr lang="sr-Latn-RS" dirty="0"/>
              <a:t>youtube </a:t>
            </a:r>
            <a:r>
              <a:rPr lang="sr-Cyrl-RS" dirty="0"/>
              <a:t>и сајт школе.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9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ADCBFB-8589-4E23-9AEB-FD999FFC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Задаци ученика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F663313-F2C1-43F9-A73F-EE8E8CC25E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" y="1590022"/>
            <a:ext cx="4313237" cy="4115319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01629BA-A52E-48CB-8069-048E32DFA9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161" y="1590022"/>
            <a:ext cx="4313238" cy="4115318"/>
          </a:xfrm>
        </p:spPr>
      </p:pic>
    </p:spTree>
    <p:extLst>
      <p:ext uri="{BB962C8B-B14F-4D97-AF65-F5344CB8AC3E}">
        <p14:creationId xmlns:p14="http://schemas.microsoft.com/office/powerpoint/2010/main" val="284053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713C8D-8019-4D87-9945-72B30A6D0F9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931" y="1445059"/>
            <a:ext cx="4313237" cy="4458785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5919AB3-8028-4E17-8E20-9B95A77037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615" y="1445058"/>
            <a:ext cx="4313238" cy="4458785"/>
          </a:xfrm>
        </p:spPr>
      </p:pic>
    </p:spTree>
    <p:extLst>
      <p:ext uri="{BB962C8B-B14F-4D97-AF65-F5344CB8AC3E}">
        <p14:creationId xmlns:p14="http://schemas.microsoft.com/office/powerpoint/2010/main" val="316083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BBF2E3-030B-4D4B-8F23-41659A2C6A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214" y="871470"/>
            <a:ext cx="4302327" cy="5248994"/>
          </a:xfrm>
        </p:spPr>
      </p:pic>
    </p:spTree>
    <p:extLst>
      <p:ext uri="{BB962C8B-B14F-4D97-AF65-F5344CB8AC3E}">
        <p14:creationId xmlns:p14="http://schemas.microsoft.com/office/powerpoint/2010/main" val="107222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AED5D-D3BE-4F52-BE6D-85069173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Евалуација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6C96A-BD89-4341-830B-5A797089D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Позитивне реакције ученика и колега на филм на неки начин су добар показатељ успешности реализације ове пројектне наставе. Међутим, како би били испуњени још неки критеријуми пројектне наставе биће спроведена и самоевалуација рада ученика у виду упитника, а резултати самоевалуације биће објављени и анализирани на платформи </a:t>
            </a:r>
            <a:r>
              <a:rPr lang="sr-Latn-RS" dirty="0"/>
              <a:t>google classroom</a:t>
            </a:r>
            <a:r>
              <a:rPr lang="sr-Cyrl-RS" dirty="0"/>
              <a:t> и примењени у даљем раду.  Ученици ће процењивати своје ангажовање током трајања пројектне наставе и наставе на даљину, као и оствареност исхода. Филм који су ученици направили, користиће се приликом обраде сличних тема и наредних школских година, тако да остаје у архиви школе, као ресурс за даљи рад.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654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</TotalTime>
  <Words>722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Пројектна настава- настава на даљину</vt:lpstr>
      <vt:lpstr>Анализа услова</vt:lpstr>
      <vt:lpstr>Педагошке намере</vt:lpstr>
      <vt:lpstr>Реализација пројекта</vt:lpstr>
      <vt:lpstr>PowerPoint Presentation</vt:lpstr>
      <vt:lpstr>Задаци ученика</vt:lpstr>
      <vt:lpstr>PowerPoint Presentation</vt:lpstr>
      <vt:lpstr>PowerPoint Presentation</vt:lpstr>
      <vt:lpstr>Евалуација</vt:lpstr>
      <vt:lpstr>Хвала на пажњи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Настава на даљину</dc:title>
  <dc:creator>Maja Mitrovic</dc:creator>
  <cp:lastModifiedBy>Maja Mitrovic</cp:lastModifiedBy>
  <cp:revision>13</cp:revision>
  <dcterms:created xsi:type="dcterms:W3CDTF">2020-05-15T17:21:26Z</dcterms:created>
  <dcterms:modified xsi:type="dcterms:W3CDTF">2020-05-16T13:01:01Z</dcterms:modified>
</cp:coreProperties>
</file>